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1" r:id="rId1"/>
  </p:sldMasterIdLst>
  <p:sldIdLst>
    <p:sldId id="258" r:id="rId2"/>
    <p:sldId id="261" r:id="rId3"/>
    <p:sldId id="275" r:id="rId4"/>
    <p:sldId id="276" r:id="rId5"/>
    <p:sldId id="262" r:id="rId6"/>
    <p:sldId id="263" r:id="rId7"/>
    <p:sldId id="265" r:id="rId8"/>
    <p:sldId id="277" r:id="rId9"/>
    <p:sldId id="266" r:id="rId10"/>
    <p:sldId id="267" r:id="rId11"/>
    <p:sldId id="268" r:id="rId12"/>
    <p:sldId id="271" r:id="rId13"/>
    <p:sldId id="273" r:id="rId14"/>
    <p:sldId id="272"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44F5D52-5F07-4C1D-9CF0-02331D7B5B30}" type="datetimeFigureOut">
              <a:rPr lang="en-IN" smtClean="0"/>
              <a:t>07-12-2022</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567DECF0-36AE-4724-9628-DC35DC572F00}" type="slidenum">
              <a:rPr lang="en-IN" smtClean="0"/>
              <a:t>‹#›</a:t>
            </a:fld>
            <a:endParaRPr lang="en-IN"/>
          </a:p>
        </p:txBody>
      </p:sp>
    </p:spTree>
    <p:extLst>
      <p:ext uri="{BB962C8B-B14F-4D97-AF65-F5344CB8AC3E}">
        <p14:creationId xmlns:p14="http://schemas.microsoft.com/office/powerpoint/2010/main" val="1444483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4F5D52-5F07-4C1D-9CF0-02331D7B5B30}" type="datetimeFigureOut">
              <a:rPr lang="en-IN" smtClean="0"/>
              <a:t>07-12-2022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7DECF0-36AE-4724-9628-DC35DC572F00}" type="slidenum">
              <a:rPr lang="en-IN" smtClean="0"/>
              <a:t>‹#›</a:t>
            </a:fld>
            <a:endParaRPr lang="en-IN"/>
          </a:p>
        </p:txBody>
      </p:sp>
    </p:spTree>
    <p:extLst>
      <p:ext uri="{BB962C8B-B14F-4D97-AF65-F5344CB8AC3E}">
        <p14:creationId xmlns:p14="http://schemas.microsoft.com/office/powerpoint/2010/main" val="2827973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44F5D52-5F07-4C1D-9CF0-02331D7B5B30}" type="datetimeFigureOut">
              <a:rPr lang="en-IN" smtClean="0"/>
              <a:t>07-12-2022</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567DECF0-36AE-4724-9628-DC35DC572F00}" type="slidenum">
              <a:rPr lang="en-IN" smtClean="0"/>
              <a:t>‹#›</a:t>
            </a:fld>
            <a:endParaRPr lang="en-IN"/>
          </a:p>
        </p:txBody>
      </p:sp>
    </p:spTree>
    <p:extLst>
      <p:ext uri="{BB962C8B-B14F-4D97-AF65-F5344CB8AC3E}">
        <p14:creationId xmlns:p14="http://schemas.microsoft.com/office/powerpoint/2010/main" val="1990887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44F5D52-5F07-4C1D-9CF0-02331D7B5B30}" type="datetimeFigureOut">
              <a:rPr lang="en-IN" smtClean="0"/>
              <a:t>07-12-2022</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567DECF0-36AE-4724-9628-DC35DC572F00}"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54469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44F5D52-5F07-4C1D-9CF0-02331D7B5B30}" type="datetimeFigureOut">
              <a:rPr lang="en-IN" smtClean="0"/>
              <a:t>07-12-2022</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567DECF0-36AE-4724-9628-DC35DC572F00}" type="slidenum">
              <a:rPr lang="en-IN" smtClean="0"/>
              <a:t>‹#›</a:t>
            </a:fld>
            <a:endParaRPr lang="en-IN"/>
          </a:p>
        </p:txBody>
      </p:sp>
    </p:spTree>
    <p:extLst>
      <p:ext uri="{BB962C8B-B14F-4D97-AF65-F5344CB8AC3E}">
        <p14:creationId xmlns:p14="http://schemas.microsoft.com/office/powerpoint/2010/main" val="3848296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44F5D52-5F07-4C1D-9CF0-02331D7B5B30}" type="datetimeFigureOut">
              <a:rPr lang="en-IN" smtClean="0"/>
              <a:t>07-12-2022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67DECF0-36AE-4724-9628-DC35DC572F00}" type="slidenum">
              <a:rPr lang="en-IN" smtClean="0"/>
              <a:t>‹#›</a:t>
            </a:fld>
            <a:endParaRPr lang="en-IN"/>
          </a:p>
        </p:txBody>
      </p:sp>
    </p:spTree>
    <p:extLst>
      <p:ext uri="{BB962C8B-B14F-4D97-AF65-F5344CB8AC3E}">
        <p14:creationId xmlns:p14="http://schemas.microsoft.com/office/powerpoint/2010/main" val="2242295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44F5D52-5F07-4C1D-9CF0-02331D7B5B30}" type="datetimeFigureOut">
              <a:rPr lang="en-IN" smtClean="0"/>
              <a:t>07-12-2022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67DECF0-36AE-4724-9628-DC35DC572F00}" type="slidenum">
              <a:rPr lang="en-IN" smtClean="0"/>
              <a:t>‹#›</a:t>
            </a:fld>
            <a:endParaRPr lang="en-IN"/>
          </a:p>
        </p:txBody>
      </p:sp>
    </p:spTree>
    <p:extLst>
      <p:ext uri="{BB962C8B-B14F-4D97-AF65-F5344CB8AC3E}">
        <p14:creationId xmlns:p14="http://schemas.microsoft.com/office/powerpoint/2010/main" val="3571045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4F5D52-5F07-4C1D-9CF0-02331D7B5B30}" type="datetimeFigureOut">
              <a:rPr lang="en-IN" smtClean="0"/>
              <a:t>07-12-2022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7DECF0-36AE-4724-9628-DC35DC572F00}" type="slidenum">
              <a:rPr lang="en-IN" smtClean="0"/>
              <a:t>‹#›</a:t>
            </a:fld>
            <a:endParaRPr lang="en-IN"/>
          </a:p>
        </p:txBody>
      </p:sp>
    </p:spTree>
    <p:extLst>
      <p:ext uri="{BB962C8B-B14F-4D97-AF65-F5344CB8AC3E}">
        <p14:creationId xmlns:p14="http://schemas.microsoft.com/office/powerpoint/2010/main" val="2461879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44F5D52-5F07-4C1D-9CF0-02331D7B5B30}" type="datetimeFigureOut">
              <a:rPr lang="en-IN" smtClean="0"/>
              <a:t>07-12-2022</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567DECF0-36AE-4724-9628-DC35DC572F00}" type="slidenum">
              <a:rPr lang="en-IN" smtClean="0"/>
              <a:t>‹#›</a:t>
            </a:fld>
            <a:endParaRPr lang="en-IN"/>
          </a:p>
        </p:txBody>
      </p:sp>
    </p:spTree>
    <p:extLst>
      <p:ext uri="{BB962C8B-B14F-4D97-AF65-F5344CB8AC3E}">
        <p14:creationId xmlns:p14="http://schemas.microsoft.com/office/powerpoint/2010/main" val="39999238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4F5D52-5F07-4C1D-9CF0-02331D7B5B30}" type="datetimeFigureOut">
              <a:rPr lang="en-IN" smtClean="0"/>
              <a:t>07-12-2022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7DECF0-36AE-4724-9628-DC35DC572F00}" type="slidenum">
              <a:rPr lang="en-IN" smtClean="0"/>
              <a:t>‹#›</a:t>
            </a:fld>
            <a:endParaRPr lang="en-IN"/>
          </a:p>
        </p:txBody>
      </p:sp>
    </p:spTree>
    <p:extLst>
      <p:ext uri="{BB962C8B-B14F-4D97-AF65-F5344CB8AC3E}">
        <p14:creationId xmlns:p14="http://schemas.microsoft.com/office/powerpoint/2010/main" val="1106098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4F5D52-5F07-4C1D-9CF0-02331D7B5B30}" type="datetimeFigureOut">
              <a:rPr lang="en-IN" smtClean="0"/>
              <a:t>07-12-2022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7DECF0-36AE-4724-9628-DC35DC572F00}" type="slidenum">
              <a:rPr lang="en-IN" smtClean="0"/>
              <a:t>‹#›</a:t>
            </a:fld>
            <a:endParaRPr lang="en-IN"/>
          </a:p>
        </p:txBody>
      </p:sp>
    </p:spTree>
    <p:extLst>
      <p:ext uri="{BB962C8B-B14F-4D97-AF65-F5344CB8AC3E}">
        <p14:creationId xmlns:p14="http://schemas.microsoft.com/office/powerpoint/2010/main" val="338037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044F5D52-5F07-4C1D-9CF0-02331D7B5B30}" type="datetimeFigureOut">
              <a:rPr lang="en-IN" smtClean="0"/>
              <a:t>07-12-2022</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567DECF0-36AE-4724-9628-DC35DC572F00}" type="slidenum">
              <a:rPr lang="en-IN" smtClean="0"/>
              <a:t>‹#›</a:t>
            </a:fld>
            <a:endParaRPr lang="en-IN"/>
          </a:p>
        </p:txBody>
      </p:sp>
    </p:spTree>
    <p:extLst>
      <p:ext uri="{BB962C8B-B14F-4D97-AF65-F5344CB8AC3E}">
        <p14:creationId xmlns:p14="http://schemas.microsoft.com/office/powerpoint/2010/main" val="3511619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4F5D52-5F07-4C1D-9CF0-02331D7B5B30}" type="datetimeFigureOut">
              <a:rPr lang="en-IN" smtClean="0"/>
              <a:t>07-12-2022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7DECF0-36AE-4724-9628-DC35DC572F00}" type="slidenum">
              <a:rPr lang="en-IN" smtClean="0"/>
              <a:t>‹#›</a:t>
            </a:fld>
            <a:endParaRPr lang="en-IN"/>
          </a:p>
        </p:txBody>
      </p:sp>
    </p:spTree>
    <p:extLst>
      <p:ext uri="{BB962C8B-B14F-4D97-AF65-F5344CB8AC3E}">
        <p14:creationId xmlns:p14="http://schemas.microsoft.com/office/powerpoint/2010/main" val="1747975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4F5D52-5F07-4C1D-9CF0-02331D7B5B30}" type="datetimeFigureOut">
              <a:rPr lang="en-IN" smtClean="0"/>
              <a:t>07-12-2022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67DECF0-36AE-4724-9628-DC35DC572F00}" type="slidenum">
              <a:rPr lang="en-IN" smtClean="0"/>
              <a:t>‹#›</a:t>
            </a:fld>
            <a:endParaRPr lang="en-IN"/>
          </a:p>
        </p:txBody>
      </p:sp>
    </p:spTree>
    <p:extLst>
      <p:ext uri="{BB962C8B-B14F-4D97-AF65-F5344CB8AC3E}">
        <p14:creationId xmlns:p14="http://schemas.microsoft.com/office/powerpoint/2010/main" val="2587490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4F5D52-5F07-4C1D-9CF0-02331D7B5B30}" type="datetimeFigureOut">
              <a:rPr lang="en-IN" smtClean="0"/>
              <a:t>07-12-2022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67DECF0-36AE-4724-9628-DC35DC572F00}" type="slidenum">
              <a:rPr lang="en-IN" smtClean="0"/>
              <a:t>‹#›</a:t>
            </a:fld>
            <a:endParaRPr lang="en-IN"/>
          </a:p>
        </p:txBody>
      </p:sp>
    </p:spTree>
    <p:extLst>
      <p:ext uri="{BB962C8B-B14F-4D97-AF65-F5344CB8AC3E}">
        <p14:creationId xmlns:p14="http://schemas.microsoft.com/office/powerpoint/2010/main" val="3758034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4F5D52-5F07-4C1D-9CF0-02331D7B5B30}" type="datetimeFigureOut">
              <a:rPr lang="en-IN" smtClean="0"/>
              <a:t>07-12-2022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67DECF0-36AE-4724-9628-DC35DC572F00}" type="slidenum">
              <a:rPr lang="en-IN" smtClean="0"/>
              <a:t>‹#›</a:t>
            </a:fld>
            <a:endParaRPr lang="en-IN"/>
          </a:p>
        </p:txBody>
      </p:sp>
    </p:spTree>
    <p:extLst>
      <p:ext uri="{BB962C8B-B14F-4D97-AF65-F5344CB8AC3E}">
        <p14:creationId xmlns:p14="http://schemas.microsoft.com/office/powerpoint/2010/main" val="558816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4F5D52-5F07-4C1D-9CF0-02331D7B5B30}" type="datetimeFigureOut">
              <a:rPr lang="en-IN" smtClean="0"/>
              <a:t>07-12-2022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7DECF0-36AE-4724-9628-DC35DC572F00}" type="slidenum">
              <a:rPr lang="en-IN" smtClean="0"/>
              <a:t>‹#›</a:t>
            </a:fld>
            <a:endParaRPr lang="en-IN"/>
          </a:p>
        </p:txBody>
      </p:sp>
    </p:spTree>
    <p:extLst>
      <p:ext uri="{BB962C8B-B14F-4D97-AF65-F5344CB8AC3E}">
        <p14:creationId xmlns:p14="http://schemas.microsoft.com/office/powerpoint/2010/main" val="509073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4F5D52-5F07-4C1D-9CF0-02331D7B5B30}" type="datetimeFigureOut">
              <a:rPr lang="en-IN" smtClean="0"/>
              <a:t>07-12-2022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7DECF0-36AE-4724-9628-DC35DC572F00}" type="slidenum">
              <a:rPr lang="en-IN" smtClean="0"/>
              <a:t>‹#›</a:t>
            </a:fld>
            <a:endParaRPr lang="en-IN"/>
          </a:p>
        </p:txBody>
      </p:sp>
    </p:spTree>
    <p:extLst>
      <p:ext uri="{BB962C8B-B14F-4D97-AF65-F5344CB8AC3E}">
        <p14:creationId xmlns:p14="http://schemas.microsoft.com/office/powerpoint/2010/main" val="3676129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44F5D52-5F07-4C1D-9CF0-02331D7B5B30}" type="datetimeFigureOut">
              <a:rPr lang="en-IN" smtClean="0"/>
              <a:t>07-12-2022</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67DECF0-36AE-4724-9628-DC35DC572F00}" type="slidenum">
              <a:rPr lang="en-IN" smtClean="0"/>
              <a:t>‹#›</a:t>
            </a:fld>
            <a:endParaRPr lang="en-IN"/>
          </a:p>
        </p:txBody>
      </p:sp>
    </p:spTree>
    <p:extLst>
      <p:ext uri="{BB962C8B-B14F-4D97-AF65-F5344CB8AC3E}">
        <p14:creationId xmlns:p14="http://schemas.microsoft.com/office/powerpoint/2010/main" val="2463534501"/>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hyperlink" Target="http://www.youtube.com/" TargetMode="External"/><Relationship Id="rId2" Type="http://schemas.openxmlformats.org/officeDocument/2006/relationships/hyperlink" Target="http://www.chrome.com/" TargetMode="Externa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pngall.com/website-png" TargetMode="External"/><Relationship Id="rId7" Type="http://schemas.openxmlformats.org/officeDocument/2006/relationships/hyperlink" Target="https://pixabay.com/pt/logotipo-html-html5-%C3%ADcone-2582748/" TargetMode="External"/><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hyperlink" Target="https://pixabay.com/en/brain-mind-psychology-idea-hearts-2062057/" TargetMode="External"/><Relationship Id="rId4" Type="http://schemas.openxmlformats.org/officeDocument/2006/relationships/image" Target="../media/image5.jpg"/><Relationship Id="rId9" Type="http://schemas.openxmlformats.org/officeDocument/2006/relationships/hyperlink" Target="https://openclipart.org/detail/212872/css-document-by-isendrak-212872"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753B3-C2D6-0167-F813-E969A803E944}"/>
              </a:ext>
            </a:extLst>
          </p:cNvPr>
          <p:cNvSpPr>
            <a:spLocks noGrp="1"/>
          </p:cNvSpPr>
          <p:nvPr>
            <p:ph type="title"/>
          </p:nvPr>
        </p:nvSpPr>
        <p:spPr>
          <a:xfrm>
            <a:off x="1156448" y="1210235"/>
            <a:ext cx="7189696" cy="2057401"/>
          </a:xfrm>
        </p:spPr>
        <p:txBody>
          <a:bodyPr>
            <a:normAutofit fontScale="90000"/>
          </a:bodyPr>
          <a:lstStyle/>
          <a:p>
            <a:pPr algn="l"/>
            <a:r>
              <a:rPr lang="en-US" sz="6000" dirty="0"/>
              <a:t>web development </a:t>
            </a:r>
            <a:br>
              <a:rPr lang="en-US" sz="6000" dirty="0"/>
            </a:br>
            <a:r>
              <a:rPr lang="en-US" sz="6000" dirty="0"/>
              <a:t>project</a:t>
            </a:r>
            <a:endParaRPr lang="en-IN" sz="6000" dirty="0"/>
          </a:p>
        </p:txBody>
      </p:sp>
      <p:sp>
        <p:nvSpPr>
          <p:cNvPr id="3" name="Content Placeholder 2">
            <a:extLst>
              <a:ext uri="{FF2B5EF4-FFF2-40B4-BE49-F238E27FC236}">
                <a16:creationId xmlns:a16="http://schemas.microsoft.com/office/drawing/2014/main" id="{9E3854F3-A3F8-C6D2-02AB-C0A6E6A0E5F6}"/>
              </a:ext>
            </a:extLst>
          </p:cNvPr>
          <p:cNvSpPr>
            <a:spLocks noGrp="1"/>
          </p:cNvSpPr>
          <p:nvPr>
            <p:ph idx="1"/>
          </p:nvPr>
        </p:nvSpPr>
        <p:spPr>
          <a:xfrm>
            <a:off x="9296400" y="3810000"/>
            <a:ext cx="2644587" cy="2443246"/>
          </a:xfrm>
        </p:spPr>
        <p:txBody>
          <a:bodyPr>
            <a:normAutofit fontScale="92500"/>
          </a:bodyPr>
          <a:lstStyle/>
          <a:p>
            <a:pPr marL="0" indent="0" algn="r">
              <a:buNone/>
            </a:pPr>
            <a:br>
              <a:rPr lang="en-US" sz="6000" b="1" dirty="0"/>
            </a:br>
            <a:r>
              <a:rPr lang="en-US" sz="3500" b="1" dirty="0"/>
              <a:t>RASHID ALI</a:t>
            </a:r>
            <a:br>
              <a:rPr lang="en-US" sz="3500" b="1" dirty="0"/>
            </a:br>
            <a:r>
              <a:rPr lang="en-US" sz="3500" b="1" dirty="0"/>
              <a:t>229217</a:t>
            </a:r>
            <a:br>
              <a:rPr lang="en-US" sz="3500" b="1" dirty="0"/>
            </a:br>
            <a:r>
              <a:rPr lang="en-US" sz="3500" b="1" dirty="0"/>
              <a:t>BCA(1 SEM)</a:t>
            </a:r>
            <a:endParaRPr lang="en-IN" sz="6000" dirty="0"/>
          </a:p>
        </p:txBody>
      </p:sp>
      <p:sp>
        <p:nvSpPr>
          <p:cNvPr id="4" name="Title 1">
            <a:extLst>
              <a:ext uri="{FF2B5EF4-FFF2-40B4-BE49-F238E27FC236}">
                <a16:creationId xmlns:a16="http://schemas.microsoft.com/office/drawing/2014/main" id="{971201F1-C73D-AFB1-29EC-812368BE10C5}"/>
              </a:ext>
            </a:extLst>
          </p:cNvPr>
          <p:cNvSpPr txBox="1">
            <a:spLocks/>
          </p:cNvSpPr>
          <p:nvPr/>
        </p:nvSpPr>
        <p:spPr>
          <a:xfrm>
            <a:off x="1156448" y="2866283"/>
            <a:ext cx="7360024" cy="143677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6000" dirty="0"/>
              <a:t>“</a:t>
            </a:r>
            <a:r>
              <a:rPr lang="en-US" sz="8000" b="1" dirty="0" err="1"/>
              <a:t>mihawk</a:t>
            </a:r>
            <a:r>
              <a:rPr lang="en-US" sz="6000" dirty="0"/>
              <a:t>”</a:t>
            </a:r>
            <a:endParaRPr lang="en-IN" sz="6000" dirty="0"/>
          </a:p>
        </p:txBody>
      </p:sp>
    </p:spTree>
    <p:extLst>
      <p:ext uri="{BB962C8B-B14F-4D97-AF65-F5344CB8AC3E}">
        <p14:creationId xmlns:p14="http://schemas.microsoft.com/office/powerpoint/2010/main" val="3559353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965B34-264C-D337-9A46-F2808EB2B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953" y="4188210"/>
            <a:ext cx="11152094" cy="2358814"/>
          </a:xfrm>
          <a:prstGeom prst="rect">
            <a:avLst/>
          </a:prstGeom>
        </p:spPr>
      </p:pic>
      <p:pic>
        <p:nvPicPr>
          <p:cNvPr id="4" name="Picture 3">
            <a:extLst>
              <a:ext uri="{FF2B5EF4-FFF2-40B4-BE49-F238E27FC236}">
                <a16:creationId xmlns:a16="http://schemas.microsoft.com/office/drawing/2014/main" id="{48CAC8A5-EAE6-1B01-9C12-3BE86E70C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53" y="2224939"/>
            <a:ext cx="11152094" cy="1963271"/>
          </a:xfrm>
          <a:prstGeom prst="rect">
            <a:avLst/>
          </a:prstGeom>
        </p:spPr>
      </p:pic>
      <p:sp>
        <p:nvSpPr>
          <p:cNvPr id="5" name="Title 5">
            <a:extLst>
              <a:ext uri="{FF2B5EF4-FFF2-40B4-BE49-F238E27FC236}">
                <a16:creationId xmlns:a16="http://schemas.microsoft.com/office/drawing/2014/main" id="{64003DC3-D402-B44E-4F89-F56BE0F40380}"/>
              </a:ext>
            </a:extLst>
          </p:cNvPr>
          <p:cNvSpPr txBox="1">
            <a:spLocks/>
          </p:cNvSpPr>
          <p:nvPr/>
        </p:nvSpPr>
        <p:spPr>
          <a:xfrm>
            <a:off x="691370" y="664234"/>
            <a:ext cx="10396882" cy="1158140"/>
          </a:xfrm>
          <a:prstGeom prst="rect">
            <a:avLst/>
          </a:prstGeom>
        </p:spPr>
        <p:txBody>
          <a:bodyP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IN" sz="7200"/>
              <a:t>output</a:t>
            </a:r>
            <a:endParaRPr lang="en-IN" sz="7200" dirty="0"/>
          </a:p>
        </p:txBody>
      </p:sp>
    </p:spTree>
    <p:extLst>
      <p:ext uri="{BB962C8B-B14F-4D97-AF65-F5344CB8AC3E}">
        <p14:creationId xmlns:p14="http://schemas.microsoft.com/office/powerpoint/2010/main" val="3829672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F6EEC1-244B-F578-6561-15AD998B3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670" y="1506070"/>
            <a:ext cx="11008659" cy="5145741"/>
          </a:xfrm>
          <a:prstGeom prst="rect">
            <a:avLst/>
          </a:prstGeom>
        </p:spPr>
      </p:pic>
    </p:spTree>
    <p:extLst>
      <p:ext uri="{BB962C8B-B14F-4D97-AF65-F5344CB8AC3E}">
        <p14:creationId xmlns:p14="http://schemas.microsoft.com/office/powerpoint/2010/main" val="699179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53F686-1DC6-C879-7A09-FA46737C2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540" y="1452253"/>
            <a:ext cx="11196919" cy="2725243"/>
          </a:xfrm>
          <a:prstGeom prst="rect">
            <a:avLst/>
          </a:prstGeom>
        </p:spPr>
      </p:pic>
      <p:pic>
        <p:nvPicPr>
          <p:cNvPr id="9" name="Picture 8">
            <a:extLst>
              <a:ext uri="{FF2B5EF4-FFF2-40B4-BE49-F238E27FC236}">
                <a16:creationId xmlns:a16="http://schemas.microsoft.com/office/drawing/2014/main" id="{8EB4872E-AF72-F972-E6BD-EDCA96A04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40" y="4159595"/>
            <a:ext cx="11196919" cy="2429464"/>
          </a:xfrm>
          <a:prstGeom prst="rect">
            <a:avLst/>
          </a:prstGeom>
        </p:spPr>
      </p:pic>
    </p:spTree>
    <p:extLst>
      <p:ext uri="{BB962C8B-B14F-4D97-AF65-F5344CB8AC3E}">
        <p14:creationId xmlns:p14="http://schemas.microsoft.com/office/powerpoint/2010/main" val="2889634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03EA0-6244-B114-F8F5-E9E502FB6C90}"/>
              </a:ext>
            </a:extLst>
          </p:cNvPr>
          <p:cNvSpPr>
            <a:spLocks noGrp="1"/>
          </p:cNvSpPr>
          <p:nvPr>
            <p:ph type="title"/>
          </p:nvPr>
        </p:nvSpPr>
        <p:spPr/>
        <p:txBody>
          <a:bodyPr/>
          <a:lstStyle/>
          <a:p>
            <a:pPr algn="ctr"/>
            <a:r>
              <a:rPr lang="en-IN" dirty="0"/>
              <a:t>conclusion</a:t>
            </a:r>
          </a:p>
        </p:txBody>
      </p:sp>
      <p:sp>
        <p:nvSpPr>
          <p:cNvPr id="3" name="Content Placeholder 2">
            <a:extLst>
              <a:ext uri="{FF2B5EF4-FFF2-40B4-BE49-F238E27FC236}">
                <a16:creationId xmlns:a16="http://schemas.microsoft.com/office/drawing/2014/main" id="{42AA8A3D-31C0-ADEE-0D04-688FD5070772}"/>
              </a:ext>
            </a:extLst>
          </p:cNvPr>
          <p:cNvSpPr>
            <a:spLocks noGrp="1"/>
          </p:cNvSpPr>
          <p:nvPr>
            <p:ph sz="quarter" idx="13"/>
          </p:nvPr>
        </p:nvSpPr>
        <p:spPr/>
        <p:txBody>
          <a:bodyPr/>
          <a:lstStyle/>
          <a:p>
            <a:r>
              <a:rPr lang="en-IN" sz="2000" dirty="0"/>
              <a:t>I learned the following things from the project</a:t>
            </a:r>
          </a:p>
          <a:p>
            <a:r>
              <a:rPr lang="en-IN" sz="2000" dirty="0"/>
              <a:t>HTML (hyper text markup language)is required .Using this we create the basic structure of our website</a:t>
            </a:r>
          </a:p>
          <a:p>
            <a:r>
              <a:rPr lang="en-IN" sz="2000" dirty="0"/>
              <a:t>CSS (cascading style sheets) like  html is essential for this project .using this we designed the overall website </a:t>
            </a:r>
          </a:p>
          <a:p>
            <a:r>
              <a:rPr lang="en-IN" dirty="0"/>
              <a:t>Types of </a:t>
            </a:r>
            <a:r>
              <a:rPr lang="en-IN" dirty="0" err="1"/>
              <a:t>css</a:t>
            </a:r>
            <a:r>
              <a:rPr lang="en-IN" dirty="0"/>
              <a:t> ( inline , external , internal ) </a:t>
            </a:r>
            <a:endParaRPr lang="en-IN" sz="2000" dirty="0"/>
          </a:p>
          <a:p>
            <a:endParaRPr lang="en-IN" dirty="0"/>
          </a:p>
        </p:txBody>
      </p:sp>
    </p:spTree>
    <p:extLst>
      <p:ext uri="{BB962C8B-B14F-4D97-AF65-F5344CB8AC3E}">
        <p14:creationId xmlns:p14="http://schemas.microsoft.com/office/powerpoint/2010/main" val="1434824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045B0-DAEC-069E-5B31-35F52E7EFD75}"/>
              </a:ext>
            </a:extLst>
          </p:cNvPr>
          <p:cNvSpPr>
            <a:spLocks noGrp="1"/>
          </p:cNvSpPr>
          <p:nvPr>
            <p:ph type="title"/>
          </p:nvPr>
        </p:nvSpPr>
        <p:spPr>
          <a:xfrm>
            <a:off x="750728" y="1248467"/>
            <a:ext cx="10394707" cy="1293028"/>
          </a:xfrm>
        </p:spPr>
        <p:txBody>
          <a:bodyPr>
            <a:normAutofit/>
          </a:bodyPr>
          <a:lstStyle/>
          <a:p>
            <a:pPr algn="ctr"/>
            <a:r>
              <a:rPr lang="en-IN" sz="6000" dirty="0"/>
              <a:t>bibliography</a:t>
            </a:r>
          </a:p>
        </p:txBody>
      </p:sp>
      <p:sp>
        <p:nvSpPr>
          <p:cNvPr id="3" name="Content Placeholder 2">
            <a:extLst>
              <a:ext uri="{FF2B5EF4-FFF2-40B4-BE49-F238E27FC236}">
                <a16:creationId xmlns:a16="http://schemas.microsoft.com/office/drawing/2014/main" id="{BFD3B1D7-966B-052D-7DCD-8D6AA7A838EC}"/>
              </a:ext>
            </a:extLst>
          </p:cNvPr>
          <p:cNvSpPr>
            <a:spLocks noGrp="1"/>
          </p:cNvSpPr>
          <p:nvPr>
            <p:ph sz="quarter" idx="13"/>
          </p:nvPr>
        </p:nvSpPr>
        <p:spPr>
          <a:xfrm>
            <a:off x="750729" y="2782439"/>
            <a:ext cx="10394707" cy="2990832"/>
          </a:xfrm>
        </p:spPr>
        <p:txBody>
          <a:bodyPr>
            <a:normAutofit/>
          </a:bodyPr>
          <a:lstStyle/>
          <a:p>
            <a:pPr>
              <a:buFont typeface="Wingdings" panose="05000000000000000000" pitchFamily="2" charset="2"/>
              <a:buChar char="Ø"/>
            </a:pPr>
            <a:r>
              <a:rPr lang="en-IN" sz="2400" dirty="0"/>
              <a:t>From my own notes</a:t>
            </a:r>
            <a:endParaRPr lang="en-US" sz="2400" dirty="0"/>
          </a:p>
          <a:p>
            <a:pPr>
              <a:buFont typeface="Wingdings" panose="05000000000000000000" pitchFamily="2" charset="2"/>
              <a:buChar char="Ø"/>
            </a:pPr>
            <a:r>
              <a:rPr lang="en-US" sz="2400" dirty="0"/>
              <a:t>Help is taken from an anime website</a:t>
            </a:r>
          </a:p>
          <a:p>
            <a:pPr>
              <a:buFont typeface="Wingdings" panose="05000000000000000000" pitchFamily="2" charset="2"/>
              <a:buChar char="Ø"/>
            </a:pPr>
            <a:r>
              <a:rPr lang="en-US" sz="2400" dirty="0"/>
              <a:t>www.zoro.to</a:t>
            </a:r>
          </a:p>
          <a:p>
            <a:pPr>
              <a:buFont typeface="Wingdings" panose="05000000000000000000" pitchFamily="2" charset="2"/>
              <a:buChar char="Ø"/>
            </a:pPr>
            <a:r>
              <a:rPr lang="en-US" sz="2400" dirty="0">
                <a:hlinkClick r:id="rId2"/>
              </a:rPr>
              <a:t>www.chrome.com</a:t>
            </a:r>
            <a:endParaRPr lang="en-US" sz="2400" dirty="0"/>
          </a:p>
          <a:p>
            <a:pPr>
              <a:buFont typeface="Wingdings" panose="05000000000000000000" pitchFamily="2" charset="2"/>
              <a:buChar char="Ø"/>
            </a:pPr>
            <a:r>
              <a:rPr lang="en-IN" sz="2400" dirty="0">
                <a:hlinkClick r:id="rId3"/>
              </a:rPr>
              <a:t>www.youtube.com</a:t>
            </a:r>
            <a:endParaRPr lang="en-IN" sz="2400" dirty="0"/>
          </a:p>
          <a:p>
            <a:pPr marL="0" indent="0">
              <a:buNone/>
            </a:pPr>
            <a:endParaRPr lang="en-IN" sz="2400" dirty="0"/>
          </a:p>
        </p:txBody>
      </p:sp>
    </p:spTree>
    <p:extLst>
      <p:ext uri="{BB962C8B-B14F-4D97-AF65-F5344CB8AC3E}">
        <p14:creationId xmlns:p14="http://schemas.microsoft.com/office/powerpoint/2010/main" val="1142495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ED1D4A-76DE-9E89-B3A1-2DD13DC588EF}"/>
              </a:ext>
            </a:extLst>
          </p:cNvPr>
          <p:cNvSpPr>
            <a:spLocks noGrp="1"/>
          </p:cNvSpPr>
          <p:nvPr>
            <p:ph sz="quarter" idx="13"/>
          </p:nvPr>
        </p:nvSpPr>
        <p:spPr>
          <a:xfrm>
            <a:off x="632011" y="2026024"/>
            <a:ext cx="10941424" cy="3756211"/>
          </a:xfrm>
        </p:spPr>
        <p:txBody>
          <a:bodyPr>
            <a:normAutofit/>
          </a:bodyPr>
          <a:lstStyle/>
          <a:p>
            <a:pPr marL="0" indent="0" algn="ctr">
              <a:buNone/>
            </a:pPr>
            <a:r>
              <a:rPr lang="en-US" sz="12800" dirty="0"/>
              <a:t>THANK</a:t>
            </a:r>
          </a:p>
          <a:p>
            <a:pPr marL="0" indent="0" algn="ctr">
              <a:buNone/>
            </a:pPr>
            <a:r>
              <a:rPr lang="en-US" sz="12800" dirty="0"/>
              <a:t>YOU</a:t>
            </a:r>
            <a:endParaRPr lang="en-IN" sz="12800" dirty="0"/>
          </a:p>
        </p:txBody>
      </p:sp>
    </p:spTree>
    <p:extLst>
      <p:ext uri="{BB962C8B-B14F-4D97-AF65-F5344CB8AC3E}">
        <p14:creationId xmlns:p14="http://schemas.microsoft.com/office/powerpoint/2010/main" val="431160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DEF7-F305-3190-EC02-FE0B54A8C230}"/>
              </a:ext>
            </a:extLst>
          </p:cNvPr>
          <p:cNvSpPr>
            <a:spLocks noGrp="1"/>
          </p:cNvSpPr>
          <p:nvPr>
            <p:ph type="title"/>
          </p:nvPr>
        </p:nvSpPr>
        <p:spPr>
          <a:xfrm>
            <a:off x="593845" y="-64604"/>
            <a:ext cx="10394707" cy="1516886"/>
          </a:xfrm>
        </p:spPr>
        <p:txBody>
          <a:bodyPr>
            <a:normAutofit/>
          </a:bodyPr>
          <a:lstStyle/>
          <a:p>
            <a:pPr algn="ctr"/>
            <a:r>
              <a:rPr lang="en-IN" sz="8800" dirty="0"/>
              <a:t>index</a:t>
            </a:r>
          </a:p>
        </p:txBody>
      </p:sp>
      <p:sp>
        <p:nvSpPr>
          <p:cNvPr id="5" name="Text Placeholder 4">
            <a:extLst>
              <a:ext uri="{FF2B5EF4-FFF2-40B4-BE49-F238E27FC236}">
                <a16:creationId xmlns:a16="http://schemas.microsoft.com/office/drawing/2014/main" id="{8A6ADF0F-E79E-B163-4F35-3148DD2D9ED5}"/>
              </a:ext>
            </a:extLst>
          </p:cNvPr>
          <p:cNvSpPr>
            <a:spLocks noGrp="1"/>
          </p:cNvSpPr>
          <p:nvPr>
            <p:ph type="body" sz="half" idx="2"/>
          </p:nvPr>
        </p:nvSpPr>
        <p:spPr>
          <a:xfrm>
            <a:off x="1703294" y="1452282"/>
            <a:ext cx="9168718" cy="4105835"/>
          </a:xfrm>
        </p:spPr>
        <p:txBody>
          <a:bodyPr>
            <a:normAutofit/>
          </a:bodyPr>
          <a:lstStyle/>
          <a:p>
            <a:r>
              <a:rPr lang="en-IN" sz="2800" dirty="0"/>
              <a:t>Introduction</a:t>
            </a:r>
          </a:p>
          <a:p>
            <a:r>
              <a:rPr lang="en-IN" sz="2800"/>
              <a:t>Objective</a:t>
            </a:r>
            <a:endParaRPr lang="en-IN" sz="2800" dirty="0"/>
          </a:p>
          <a:p>
            <a:r>
              <a:rPr lang="en-IN" sz="2800" dirty="0"/>
              <a:t>Implementation of project</a:t>
            </a:r>
          </a:p>
          <a:p>
            <a:r>
              <a:rPr lang="en-IN" sz="2800" dirty="0"/>
              <a:t>Source code</a:t>
            </a:r>
          </a:p>
          <a:p>
            <a:r>
              <a:rPr lang="en-IN" sz="2800" dirty="0"/>
              <a:t>output</a:t>
            </a:r>
          </a:p>
          <a:p>
            <a:r>
              <a:rPr lang="en-IN" sz="2800" dirty="0"/>
              <a:t>Conclusion</a:t>
            </a:r>
            <a:r>
              <a:rPr lang="en-IN" sz="2000" dirty="0"/>
              <a:t> </a:t>
            </a:r>
          </a:p>
          <a:p>
            <a:r>
              <a:rPr lang="en-IN" sz="2800" dirty="0"/>
              <a:t>bibliography</a:t>
            </a:r>
          </a:p>
          <a:p>
            <a:endParaRPr lang="en-IN" sz="2000" dirty="0"/>
          </a:p>
          <a:p>
            <a:endParaRPr lang="en-IN" sz="1400" dirty="0"/>
          </a:p>
        </p:txBody>
      </p:sp>
    </p:spTree>
    <p:extLst>
      <p:ext uri="{BB962C8B-B14F-4D97-AF65-F5344CB8AC3E}">
        <p14:creationId xmlns:p14="http://schemas.microsoft.com/office/powerpoint/2010/main" val="2293750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985E7-0375-7EE2-B5C2-208EF9D160B6}"/>
              </a:ext>
            </a:extLst>
          </p:cNvPr>
          <p:cNvSpPr>
            <a:spLocks noGrp="1"/>
          </p:cNvSpPr>
          <p:nvPr>
            <p:ph type="title"/>
          </p:nvPr>
        </p:nvSpPr>
        <p:spPr>
          <a:xfrm>
            <a:off x="-318244" y="1228166"/>
            <a:ext cx="7481045" cy="1237129"/>
          </a:xfrm>
        </p:spPr>
        <p:txBody>
          <a:bodyPr>
            <a:noAutofit/>
          </a:bodyPr>
          <a:lstStyle/>
          <a:p>
            <a:pPr algn="ctr"/>
            <a:r>
              <a:rPr lang="en-US" sz="7200" dirty="0"/>
              <a:t>objective</a:t>
            </a:r>
            <a:endParaRPr lang="en-IN" sz="7200" dirty="0"/>
          </a:p>
        </p:txBody>
      </p:sp>
      <p:sp>
        <p:nvSpPr>
          <p:cNvPr id="3" name="Content Placeholder 2">
            <a:extLst>
              <a:ext uri="{FF2B5EF4-FFF2-40B4-BE49-F238E27FC236}">
                <a16:creationId xmlns:a16="http://schemas.microsoft.com/office/drawing/2014/main" id="{F9DBCFB8-9850-7F56-A978-48DE9DBB9CAF}"/>
              </a:ext>
            </a:extLst>
          </p:cNvPr>
          <p:cNvSpPr>
            <a:spLocks noGrp="1"/>
          </p:cNvSpPr>
          <p:nvPr>
            <p:ph idx="1"/>
          </p:nvPr>
        </p:nvSpPr>
        <p:spPr>
          <a:xfrm>
            <a:off x="977153" y="2572871"/>
            <a:ext cx="9988989" cy="3962400"/>
          </a:xfrm>
        </p:spPr>
        <p:txBody>
          <a:bodyPr/>
          <a:lstStyle/>
          <a:p>
            <a:r>
              <a:rPr lang="en-US" dirty="0"/>
              <a:t>The objective of the website is to entertain the viewers by the means of anime</a:t>
            </a:r>
          </a:p>
          <a:p>
            <a:endParaRPr lang="en-US" dirty="0"/>
          </a:p>
          <a:p>
            <a:r>
              <a:rPr lang="en-US" dirty="0"/>
              <a:t>“ANIME” is a hand-drawn and computer-generated animation originating from Japan.</a:t>
            </a:r>
          </a:p>
          <a:p>
            <a:endParaRPr lang="en-US" dirty="0"/>
          </a:p>
          <a:p>
            <a:r>
              <a:rPr lang="en-IN" dirty="0"/>
              <a:t>ANIME is getting its fans from all over the world. The main reason why anime became so popular is because it is so versatile. It can be used to tells us different stories .</a:t>
            </a:r>
            <a:endParaRPr lang="en-US" dirty="0"/>
          </a:p>
        </p:txBody>
      </p:sp>
    </p:spTree>
    <p:extLst>
      <p:ext uri="{BB962C8B-B14F-4D97-AF65-F5344CB8AC3E}">
        <p14:creationId xmlns:p14="http://schemas.microsoft.com/office/powerpoint/2010/main" val="780349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30AFB-960C-F280-C436-DFC1AFB0A33D}"/>
              </a:ext>
            </a:extLst>
          </p:cNvPr>
          <p:cNvSpPr>
            <a:spLocks noGrp="1"/>
          </p:cNvSpPr>
          <p:nvPr>
            <p:ph type="title"/>
          </p:nvPr>
        </p:nvSpPr>
        <p:spPr>
          <a:xfrm>
            <a:off x="685800" y="1149857"/>
            <a:ext cx="8610600" cy="1423015"/>
          </a:xfrm>
        </p:spPr>
        <p:txBody>
          <a:bodyPr>
            <a:normAutofit fontScale="90000"/>
          </a:bodyPr>
          <a:lstStyle/>
          <a:p>
            <a:pPr algn="l"/>
            <a:r>
              <a:rPr lang="en-US" sz="8000" dirty="0"/>
              <a:t>SOFTWARE TOOLS</a:t>
            </a:r>
            <a:endParaRPr lang="en-IN" sz="8000" dirty="0"/>
          </a:p>
        </p:txBody>
      </p:sp>
      <p:sp>
        <p:nvSpPr>
          <p:cNvPr id="3" name="Content Placeholder 2">
            <a:extLst>
              <a:ext uri="{FF2B5EF4-FFF2-40B4-BE49-F238E27FC236}">
                <a16:creationId xmlns:a16="http://schemas.microsoft.com/office/drawing/2014/main" id="{830C5EA3-885A-3423-EAE1-72E5348D64D4}"/>
              </a:ext>
            </a:extLst>
          </p:cNvPr>
          <p:cNvSpPr>
            <a:spLocks noGrp="1"/>
          </p:cNvSpPr>
          <p:nvPr>
            <p:ph idx="1"/>
          </p:nvPr>
        </p:nvSpPr>
        <p:spPr>
          <a:xfrm>
            <a:off x="685800" y="2572872"/>
            <a:ext cx="8987118" cy="3645814"/>
          </a:xfrm>
        </p:spPr>
        <p:txBody>
          <a:bodyPr/>
          <a:lstStyle/>
          <a:p>
            <a:r>
              <a:rPr lang="en-US" sz="2800" b="1" dirty="0"/>
              <a:t>SUBLIME</a:t>
            </a:r>
            <a:r>
              <a:rPr lang="en-US" sz="2800" dirty="0"/>
              <a:t> – </a:t>
            </a:r>
            <a:r>
              <a:rPr lang="en-US" sz="2600" dirty="0"/>
              <a:t>To create the homepage using HTML &amp; CSS</a:t>
            </a:r>
          </a:p>
          <a:p>
            <a:r>
              <a:rPr lang="en-US" sz="2800" b="1" dirty="0"/>
              <a:t>HTML COLOR PICKER</a:t>
            </a:r>
            <a:r>
              <a:rPr lang="en-US" sz="2800" dirty="0"/>
              <a:t> –</a:t>
            </a:r>
            <a:r>
              <a:rPr lang="en-US" sz="2600" dirty="0"/>
              <a:t>To pick the suitable colors to be used in the homepage</a:t>
            </a:r>
          </a:p>
          <a:p>
            <a:r>
              <a:rPr lang="en-US" sz="2800" b="1" dirty="0"/>
              <a:t>BOOTSTRAP</a:t>
            </a:r>
            <a:r>
              <a:rPr lang="en-US" sz="2800" dirty="0"/>
              <a:t>- </a:t>
            </a:r>
            <a:r>
              <a:rPr lang="en-US" sz="2600" dirty="0"/>
              <a:t>Used for CSS framework</a:t>
            </a:r>
          </a:p>
          <a:p>
            <a:r>
              <a:rPr lang="en-US" sz="2800" b="1" dirty="0"/>
              <a:t>GOOLE FONTS</a:t>
            </a:r>
            <a:r>
              <a:rPr lang="en-US" sz="2800" dirty="0"/>
              <a:t> –</a:t>
            </a:r>
            <a:r>
              <a:rPr lang="en-US" sz="2600" dirty="0"/>
              <a:t>to pick various fonts style for the homepage</a:t>
            </a:r>
          </a:p>
          <a:p>
            <a:endParaRPr lang="en-IN" dirty="0"/>
          </a:p>
        </p:txBody>
      </p:sp>
    </p:spTree>
    <p:extLst>
      <p:ext uri="{BB962C8B-B14F-4D97-AF65-F5344CB8AC3E}">
        <p14:creationId xmlns:p14="http://schemas.microsoft.com/office/powerpoint/2010/main" val="42726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CC241C-771F-B3B3-9CAF-13D9FF5AEE8C}"/>
              </a:ext>
            </a:extLst>
          </p:cNvPr>
          <p:cNvSpPr>
            <a:spLocks noGrp="1"/>
          </p:cNvSpPr>
          <p:nvPr>
            <p:ph type="title"/>
          </p:nvPr>
        </p:nvSpPr>
        <p:spPr>
          <a:xfrm>
            <a:off x="5585012" y="2070847"/>
            <a:ext cx="6606987" cy="2967318"/>
          </a:xfrm>
        </p:spPr>
        <p:txBody>
          <a:bodyPr>
            <a:normAutofit/>
          </a:bodyPr>
          <a:lstStyle/>
          <a:p>
            <a:pPr algn="ctr"/>
            <a:r>
              <a:rPr lang="en-IN" sz="6000" dirty="0"/>
              <a:t>Implementation of the </a:t>
            </a:r>
            <a:br>
              <a:rPr lang="en-IN" sz="6000" dirty="0"/>
            </a:br>
            <a:r>
              <a:rPr lang="en-IN" sz="6000" dirty="0"/>
              <a:t>project</a:t>
            </a:r>
          </a:p>
        </p:txBody>
      </p:sp>
      <p:pic>
        <p:nvPicPr>
          <p:cNvPr id="2050" name="Picture 2" descr="Top 10 Best Anime Series of ALL TIME by HeroCollector16 on DeviantArt">
            <a:extLst>
              <a:ext uri="{FF2B5EF4-FFF2-40B4-BE49-F238E27FC236}">
                <a16:creationId xmlns:a16="http://schemas.microsoft.com/office/drawing/2014/main" id="{AA053A93-E5C6-0631-6204-2E5F006C9F9B}"/>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61366" y="1676400"/>
            <a:ext cx="5423646" cy="4697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606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A3AE7-D242-E63B-A4C0-88D595B27063}"/>
              </a:ext>
            </a:extLst>
          </p:cNvPr>
          <p:cNvSpPr>
            <a:spLocks noGrp="1"/>
          </p:cNvSpPr>
          <p:nvPr>
            <p:ph type="title"/>
          </p:nvPr>
        </p:nvSpPr>
        <p:spPr>
          <a:xfrm>
            <a:off x="3765176" y="339730"/>
            <a:ext cx="7232930" cy="1151965"/>
          </a:xfrm>
        </p:spPr>
        <p:txBody>
          <a:bodyPr>
            <a:noAutofit/>
          </a:bodyPr>
          <a:lstStyle/>
          <a:p>
            <a:r>
              <a:rPr lang="en-IN" b="1" dirty="0"/>
              <a:t>Steps of implementation</a:t>
            </a:r>
          </a:p>
        </p:txBody>
      </p:sp>
      <p:sp>
        <p:nvSpPr>
          <p:cNvPr id="7" name="TextBox 6">
            <a:extLst>
              <a:ext uri="{FF2B5EF4-FFF2-40B4-BE49-F238E27FC236}">
                <a16:creationId xmlns:a16="http://schemas.microsoft.com/office/drawing/2014/main" id="{83576BBB-6983-CAE1-DB42-95316680805D}"/>
              </a:ext>
            </a:extLst>
          </p:cNvPr>
          <p:cNvSpPr txBox="1"/>
          <p:nvPr/>
        </p:nvSpPr>
        <p:spPr>
          <a:xfrm>
            <a:off x="4676118" y="2645553"/>
            <a:ext cx="2465294" cy="1938992"/>
          </a:xfrm>
          <a:prstGeom prst="rect">
            <a:avLst/>
          </a:prstGeom>
          <a:noFill/>
        </p:spPr>
        <p:txBody>
          <a:bodyPr wrap="square" rtlCol="0">
            <a:spAutoFit/>
          </a:bodyPr>
          <a:lstStyle/>
          <a:p>
            <a:pPr algn="ctr"/>
            <a:r>
              <a:rPr lang="en-IN" sz="2400" dirty="0"/>
              <a:t>HTML</a:t>
            </a:r>
          </a:p>
          <a:p>
            <a:pPr algn="ctr"/>
            <a:r>
              <a:rPr lang="en-IN" sz="1600" dirty="0"/>
              <a:t>Adequate knowledge of </a:t>
            </a:r>
          </a:p>
          <a:p>
            <a:pPr algn="ctr"/>
            <a:r>
              <a:rPr lang="en-IN" sz="1600" dirty="0"/>
              <a:t>HTML (hyper text markup language)is required .Using this we create the basic structure of our website</a:t>
            </a:r>
          </a:p>
        </p:txBody>
      </p:sp>
      <p:sp>
        <p:nvSpPr>
          <p:cNvPr id="14" name="TextBox 13">
            <a:extLst>
              <a:ext uri="{FF2B5EF4-FFF2-40B4-BE49-F238E27FC236}">
                <a16:creationId xmlns:a16="http://schemas.microsoft.com/office/drawing/2014/main" id="{C136AFD3-BFAC-4273-B9C5-F7AAF7CF9D8C}"/>
              </a:ext>
            </a:extLst>
          </p:cNvPr>
          <p:cNvSpPr txBox="1"/>
          <p:nvPr/>
        </p:nvSpPr>
        <p:spPr>
          <a:xfrm>
            <a:off x="8611754" y="1922278"/>
            <a:ext cx="2465294" cy="1692771"/>
          </a:xfrm>
          <a:prstGeom prst="rect">
            <a:avLst/>
          </a:prstGeom>
          <a:noFill/>
        </p:spPr>
        <p:txBody>
          <a:bodyPr wrap="square" rtlCol="0">
            <a:spAutoFit/>
          </a:bodyPr>
          <a:lstStyle/>
          <a:p>
            <a:pPr algn="r"/>
            <a:r>
              <a:rPr lang="en-IN" sz="2400" dirty="0"/>
              <a:t>CSS</a:t>
            </a:r>
            <a:endParaRPr lang="en-IN" dirty="0"/>
          </a:p>
          <a:p>
            <a:pPr algn="r"/>
            <a:r>
              <a:rPr lang="en-IN" sz="1600" dirty="0"/>
              <a:t>CSS (cascading style sheets) like  html is essential for this project .using this we designed the overall website </a:t>
            </a:r>
          </a:p>
        </p:txBody>
      </p:sp>
      <p:sp>
        <p:nvSpPr>
          <p:cNvPr id="15" name="TextBox 14">
            <a:extLst>
              <a:ext uri="{FF2B5EF4-FFF2-40B4-BE49-F238E27FC236}">
                <a16:creationId xmlns:a16="http://schemas.microsoft.com/office/drawing/2014/main" id="{C058D7D3-BA24-8B95-C23D-E89C5CF6DF7D}"/>
              </a:ext>
            </a:extLst>
          </p:cNvPr>
          <p:cNvSpPr txBox="1"/>
          <p:nvPr/>
        </p:nvSpPr>
        <p:spPr>
          <a:xfrm>
            <a:off x="927717" y="2168500"/>
            <a:ext cx="2465294" cy="1200329"/>
          </a:xfrm>
          <a:prstGeom prst="rect">
            <a:avLst/>
          </a:prstGeom>
          <a:noFill/>
        </p:spPr>
        <p:txBody>
          <a:bodyPr wrap="square" rtlCol="0">
            <a:spAutoFit/>
          </a:bodyPr>
          <a:lstStyle/>
          <a:p>
            <a:r>
              <a:rPr lang="en-IN" sz="2400" dirty="0"/>
              <a:t>RESEARCH</a:t>
            </a:r>
          </a:p>
          <a:p>
            <a:r>
              <a:rPr lang="en-IN" sz="1600" dirty="0"/>
              <a:t>Had to do a lot of research in order to collect data ,absorb new ideas</a:t>
            </a:r>
          </a:p>
        </p:txBody>
      </p:sp>
      <p:sp>
        <p:nvSpPr>
          <p:cNvPr id="16" name="TextBox 15">
            <a:extLst>
              <a:ext uri="{FF2B5EF4-FFF2-40B4-BE49-F238E27FC236}">
                <a16:creationId xmlns:a16="http://schemas.microsoft.com/office/drawing/2014/main" id="{ECE4A48E-76AD-BC21-FCB0-E64BE5D38B18}"/>
              </a:ext>
            </a:extLst>
          </p:cNvPr>
          <p:cNvSpPr txBox="1"/>
          <p:nvPr/>
        </p:nvSpPr>
        <p:spPr>
          <a:xfrm>
            <a:off x="927717" y="4862651"/>
            <a:ext cx="2465294" cy="1200329"/>
          </a:xfrm>
          <a:prstGeom prst="rect">
            <a:avLst/>
          </a:prstGeom>
          <a:noFill/>
        </p:spPr>
        <p:txBody>
          <a:bodyPr wrap="square" rtlCol="0">
            <a:spAutoFit/>
          </a:bodyPr>
          <a:lstStyle/>
          <a:p>
            <a:r>
              <a:rPr lang="en-IN" sz="2400" dirty="0"/>
              <a:t>WRITING </a:t>
            </a:r>
          </a:p>
          <a:p>
            <a:r>
              <a:rPr lang="en-IN" sz="1600" dirty="0"/>
              <a:t>When all is said and done .What remains is for you to write the code</a:t>
            </a:r>
          </a:p>
        </p:txBody>
      </p:sp>
      <p:sp>
        <p:nvSpPr>
          <p:cNvPr id="17" name="TextBox 16">
            <a:extLst>
              <a:ext uri="{FF2B5EF4-FFF2-40B4-BE49-F238E27FC236}">
                <a16:creationId xmlns:a16="http://schemas.microsoft.com/office/drawing/2014/main" id="{A0E27A57-3E1A-E3FA-1FD4-71A513E6D673}"/>
              </a:ext>
            </a:extLst>
          </p:cNvPr>
          <p:cNvSpPr txBox="1"/>
          <p:nvPr/>
        </p:nvSpPr>
        <p:spPr>
          <a:xfrm>
            <a:off x="8805779" y="4849872"/>
            <a:ext cx="2465294" cy="1200329"/>
          </a:xfrm>
          <a:prstGeom prst="rect">
            <a:avLst/>
          </a:prstGeom>
          <a:noFill/>
        </p:spPr>
        <p:txBody>
          <a:bodyPr wrap="square" rtlCol="0">
            <a:spAutoFit/>
          </a:bodyPr>
          <a:lstStyle/>
          <a:p>
            <a:pPr algn="r"/>
            <a:r>
              <a:rPr lang="en-IN" sz="2400" dirty="0"/>
              <a:t>EXECUTION</a:t>
            </a:r>
          </a:p>
          <a:p>
            <a:pPr algn="r"/>
            <a:r>
              <a:rPr lang="en-IN" sz="1600" dirty="0"/>
              <a:t>Executing the code we will have our website prepared</a:t>
            </a:r>
          </a:p>
        </p:txBody>
      </p:sp>
      <p:sp>
        <p:nvSpPr>
          <p:cNvPr id="18" name="Rectangle 17">
            <a:extLst>
              <a:ext uri="{FF2B5EF4-FFF2-40B4-BE49-F238E27FC236}">
                <a16:creationId xmlns:a16="http://schemas.microsoft.com/office/drawing/2014/main" id="{5720BCDC-BB70-240F-C20D-8422100135F1}"/>
              </a:ext>
            </a:extLst>
          </p:cNvPr>
          <p:cNvSpPr/>
          <p:nvPr/>
        </p:nvSpPr>
        <p:spPr>
          <a:xfrm>
            <a:off x="927717" y="1435985"/>
            <a:ext cx="916706" cy="678393"/>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18B3C557-BA69-6532-B358-86BCA8AA1770}"/>
              </a:ext>
            </a:extLst>
          </p:cNvPr>
          <p:cNvSpPr/>
          <p:nvPr/>
        </p:nvSpPr>
        <p:spPr>
          <a:xfrm>
            <a:off x="10082292" y="4045632"/>
            <a:ext cx="916706" cy="678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37CEF9DA-EAFD-4625-A8D0-685F36A87388}"/>
              </a:ext>
            </a:extLst>
          </p:cNvPr>
          <p:cNvSpPr/>
          <p:nvPr/>
        </p:nvSpPr>
        <p:spPr>
          <a:xfrm>
            <a:off x="1110339" y="4045632"/>
            <a:ext cx="916706" cy="678393"/>
          </a:xfrm>
          <a:prstGeom prst="rect">
            <a:avLst/>
          </a:prstGeom>
          <a:blipFill dpi="0"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9FDCE28-2CE1-8D2C-35B5-7D96DE8569CF}"/>
              </a:ext>
            </a:extLst>
          </p:cNvPr>
          <p:cNvSpPr/>
          <p:nvPr/>
        </p:nvSpPr>
        <p:spPr>
          <a:xfrm>
            <a:off x="5401617" y="1922278"/>
            <a:ext cx="916706" cy="678393"/>
          </a:xfrm>
          <a:prstGeom prst="rect">
            <a:avLst/>
          </a:prstGeom>
          <a:blipFill dpi="0"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EFF12E05-819A-1B19-8639-512B43D0AEF0}"/>
              </a:ext>
            </a:extLst>
          </p:cNvPr>
          <p:cNvSpPr/>
          <p:nvPr/>
        </p:nvSpPr>
        <p:spPr>
          <a:xfrm>
            <a:off x="10081400" y="1223692"/>
            <a:ext cx="916706" cy="678393"/>
          </a:xfrm>
          <a:prstGeom prst="rect">
            <a:avLst/>
          </a:prstGeom>
          <a:blipFill dpi="0"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ight Triangle 22">
            <a:extLst>
              <a:ext uri="{FF2B5EF4-FFF2-40B4-BE49-F238E27FC236}">
                <a16:creationId xmlns:a16="http://schemas.microsoft.com/office/drawing/2014/main" id="{A182581A-9365-308C-7240-C37F9210DE61}"/>
              </a:ext>
            </a:extLst>
          </p:cNvPr>
          <p:cNvSpPr/>
          <p:nvPr/>
        </p:nvSpPr>
        <p:spPr>
          <a:xfrm>
            <a:off x="10192044" y="4106316"/>
            <a:ext cx="806954" cy="491862"/>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765773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962C-CD86-553B-0444-A31644ACF257}"/>
              </a:ext>
            </a:extLst>
          </p:cNvPr>
          <p:cNvSpPr>
            <a:spLocks noGrp="1"/>
          </p:cNvSpPr>
          <p:nvPr>
            <p:ph type="title"/>
          </p:nvPr>
        </p:nvSpPr>
        <p:spPr>
          <a:xfrm>
            <a:off x="4113421" y="44135"/>
            <a:ext cx="8625426" cy="1965368"/>
          </a:xfrm>
        </p:spPr>
        <p:txBody>
          <a:bodyPr>
            <a:normAutofit/>
          </a:bodyPr>
          <a:lstStyle/>
          <a:p>
            <a:pPr algn="ctr"/>
            <a:r>
              <a:rPr lang="en-IN" sz="8000" dirty="0"/>
              <a:t>Source code</a:t>
            </a:r>
          </a:p>
        </p:txBody>
      </p:sp>
      <p:pic>
        <p:nvPicPr>
          <p:cNvPr id="4" name="Picture 3">
            <a:extLst>
              <a:ext uri="{FF2B5EF4-FFF2-40B4-BE49-F238E27FC236}">
                <a16:creationId xmlns:a16="http://schemas.microsoft.com/office/drawing/2014/main" id="{D9BA82EB-12FC-C923-D503-149B03BDC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20" y="2940424"/>
            <a:ext cx="11474133" cy="3507503"/>
          </a:xfrm>
          <a:prstGeom prst="rect">
            <a:avLst/>
          </a:prstGeom>
        </p:spPr>
      </p:pic>
      <p:sp>
        <p:nvSpPr>
          <p:cNvPr id="6" name="Title 1">
            <a:extLst>
              <a:ext uri="{FF2B5EF4-FFF2-40B4-BE49-F238E27FC236}">
                <a16:creationId xmlns:a16="http://schemas.microsoft.com/office/drawing/2014/main" id="{F3B4C25F-752E-6669-56F1-28375856B5D8}"/>
              </a:ext>
            </a:extLst>
          </p:cNvPr>
          <p:cNvSpPr txBox="1">
            <a:spLocks/>
          </p:cNvSpPr>
          <p:nvPr/>
        </p:nvSpPr>
        <p:spPr>
          <a:xfrm>
            <a:off x="-384792" y="1654421"/>
            <a:ext cx="4185827" cy="1420473"/>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8000" dirty="0"/>
              <a:t>h</a:t>
            </a:r>
            <a:r>
              <a:rPr lang="en-IN" sz="8000" dirty="0" err="1"/>
              <a:t>tml</a:t>
            </a:r>
            <a:endParaRPr lang="en-IN" sz="8000" dirty="0"/>
          </a:p>
        </p:txBody>
      </p:sp>
    </p:spTree>
    <p:extLst>
      <p:ext uri="{BB962C8B-B14F-4D97-AF65-F5344CB8AC3E}">
        <p14:creationId xmlns:p14="http://schemas.microsoft.com/office/powerpoint/2010/main" val="3106755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2B466F-DA7B-E830-F547-44D28B42B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2903" y="976536"/>
            <a:ext cx="5344343" cy="1569440"/>
          </a:xfrm>
          <a:prstGeom prst="rect">
            <a:avLst/>
          </a:prstGeom>
        </p:spPr>
      </p:pic>
      <p:pic>
        <p:nvPicPr>
          <p:cNvPr id="5" name="Picture 4">
            <a:extLst>
              <a:ext uri="{FF2B5EF4-FFF2-40B4-BE49-F238E27FC236}">
                <a16:creationId xmlns:a16="http://schemas.microsoft.com/office/drawing/2014/main" id="{D2493441-4D44-3BD8-B192-169967D214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631" y="2722308"/>
            <a:ext cx="4916491" cy="1789940"/>
          </a:xfrm>
          <a:prstGeom prst="rect">
            <a:avLst/>
          </a:prstGeom>
        </p:spPr>
      </p:pic>
      <p:pic>
        <p:nvPicPr>
          <p:cNvPr id="6" name="Picture 5">
            <a:extLst>
              <a:ext uri="{FF2B5EF4-FFF2-40B4-BE49-F238E27FC236}">
                <a16:creationId xmlns:a16="http://schemas.microsoft.com/office/drawing/2014/main" id="{1A708432-E797-2F81-6531-AC6130185F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2902" y="2705572"/>
            <a:ext cx="5344343" cy="1823413"/>
          </a:xfrm>
          <a:prstGeom prst="rect">
            <a:avLst/>
          </a:prstGeom>
        </p:spPr>
      </p:pic>
      <p:sp>
        <p:nvSpPr>
          <p:cNvPr id="7" name="Title 1">
            <a:extLst>
              <a:ext uri="{FF2B5EF4-FFF2-40B4-BE49-F238E27FC236}">
                <a16:creationId xmlns:a16="http://schemas.microsoft.com/office/drawing/2014/main" id="{DEAA2907-BD1E-9C99-9927-DB43B8EAEC99}"/>
              </a:ext>
            </a:extLst>
          </p:cNvPr>
          <p:cNvSpPr>
            <a:spLocks noGrp="1"/>
          </p:cNvSpPr>
          <p:nvPr>
            <p:ph type="title"/>
          </p:nvPr>
        </p:nvSpPr>
        <p:spPr>
          <a:xfrm>
            <a:off x="321350" y="976536"/>
            <a:ext cx="5701553" cy="1490238"/>
          </a:xfrm>
        </p:spPr>
        <p:txBody>
          <a:bodyPr>
            <a:normAutofit/>
          </a:bodyPr>
          <a:lstStyle/>
          <a:p>
            <a:pPr algn="ctr"/>
            <a:r>
              <a:rPr lang="en-US" sz="8000" dirty="0"/>
              <a:t>c</a:t>
            </a:r>
            <a:r>
              <a:rPr lang="en-IN" sz="8000" dirty="0"/>
              <a:t>ss</a:t>
            </a:r>
          </a:p>
        </p:txBody>
      </p:sp>
      <p:pic>
        <p:nvPicPr>
          <p:cNvPr id="9" name="Picture 8">
            <a:extLst>
              <a:ext uri="{FF2B5EF4-FFF2-40B4-BE49-F238E27FC236}">
                <a16:creationId xmlns:a16="http://schemas.microsoft.com/office/drawing/2014/main" id="{43899F75-015A-7464-5634-88D609CA4E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070" y="4688581"/>
            <a:ext cx="11465859" cy="1789940"/>
          </a:xfrm>
          <a:prstGeom prst="rect">
            <a:avLst/>
          </a:prstGeom>
        </p:spPr>
      </p:pic>
    </p:spTree>
    <p:extLst>
      <p:ext uri="{BB962C8B-B14F-4D97-AF65-F5344CB8AC3E}">
        <p14:creationId xmlns:p14="http://schemas.microsoft.com/office/powerpoint/2010/main" val="3507371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821462-E100-FBDA-3433-1A9898CA9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059" y="1479176"/>
            <a:ext cx="11205882" cy="5029200"/>
          </a:xfrm>
          <a:prstGeom prst="rect">
            <a:avLst/>
          </a:prstGeom>
        </p:spPr>
      </p:pic>
    </p:spTree>
    <p:extLst>
      <p:ext uri="{BB962C8B-B14F-4D97-AF65-F5344CB8AC3E}">
        <p14:creationId xmlns:p14="http://schemas.microsoft.com/office/powerpoint/2010/main" val="9844752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docProps/app.xml><?xml version="1.0" encoding="utf-8"?>
<Properties xmlns="http://schemas.openxmlformats.org/officeDocument/2006/extended-properties" xmlns:vt="http://schemas.openxmlformats.org/officeDocument/2006/docPropsVTypes">
  <Template>Vapor Trail</Template>
  <TotalTime>268</TotalTime>
  <Words>331</Words>
  <Application>Microsoft Office PowerPoint</Application>
  <PresentationFormat>Widescreen</PresentationFormat>
  <Paragraphs>52</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Gothic</vt:lpstr>
      <vt:lpstr>Wingdings</vt:lpstr>
      <vt:lpstr>Vapor Trail</vt:lpstr>
      <vt:lpstr>web development  project</vt:lpstr>
      <vt:lpstr>index</vt:lpstr>
      <vt:lpstr>objective</vt:lpstr>
      <vt:lpstr>SOFTWARE TOOLS</vt:lpstr>
      <vt:lpstr>Implementation of the  project</vt:lpstr>
      <vt:lpstr>Steps of implementation</vt:lpstr>
      <vt:lpstr>Source code</vt:lpstr>
      <vt:lpstr>css</vt:lpstr>
      <vt:lpstr>PowerPoint Presentation</vt:lpstr>
      <vt:lpstr>PowerPoint Presentation</vt:lpstr>
      <vt:lpstr>PowerPoint Presentation</vt:lpstr>
      <vt:lpstr>PowerPoint Presentation</vt:lpstr>
      <vt:lpstr>conclusion</vt:lpstr>
      <vt:lpstr>bibliography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TRAINING PROJECT</dc:title>
  <dc:creator>Riyasat Ali</dc:creator>
  <cp:lastModifiedBy>Riyasat Ali</cp:lastModifiedBy>
  <cp:revision>69</cp:revision>
  <dcterms:created xsi:type="dcterms:W3CDTF">2022-11-30T06:36:52Z</dcterms:created>
  <dcterms:modified xsi:type="dcterms:W3CDTF">2022-12-07T05:12:11Z</dcterms:modified>
</cp:coreProperties>
</file>